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4" r:id="rId4"/>
    <p:sldId id="270" r:id="rId5"/>
    <p:sldId id="265" r:id="rId6"/>
    <p:sldId id="266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3" r:id="rId17"/>
  </p:sldIdLst>
  <p:sldSz cx="18288000" cy="10287000"/>
  <p:notesSz cx="10287000" cy="18288000"/>
  <p:embeddedFontLst>
    <p:embeddedFont>
      <p:font typeface="D2Coding" panose="020B0609020101020101" pitchFamily="49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2Coding ligature" panose="020B0609020101020101" pitchFamily="49" charset="-127"/>
      <p:regular r:id="rId26"/>
      <p:bold r:id="rId27"/>
    </p:embeddedFont>
    <p:embeddedFont>
      <p:font typeface="Noto Sans ExtraBold" panose="020B0902040504020204" pitchFamily="34" charset="0"/>
      <p:bold r:id="rId28"/>
      <p:boldItalic r:id="rId29"/>
    </p:embeddedFont>
    <p:embeddedFont>
      <p:font typeface="Pretendard ExtraBold" panose="02000903000000020004" pitchFamily="2" charset="-127"/>
      <p:bold r:id="rId30"/>
    </p:embeddedFont>
    <p:embeddedFont>
      <p:font typeface="Pretendard Light" panose="02000403000000020004" pitchFamily="2" charset="-127"/>
      <p:regular r:id="rId31"/>
    </p:embeddedFont>
    <p:embeddedFont>
      <p:font typeface="Pretendard Medium" panose="02000603000000020004" pitchFamily="2" charset="-127"/>
      <p:regular r:id="rId32"/>
    </p:embeddedFont>
    <p:embeddedFont>
      <p:font typeface="Pretendard SemiBold" panose="02000703000000020004" pitchFamily="2" charset="-127"/>
      <p:bold r:id="rId33"/>
    </p:embeddedFont>
    <p:embeddedFont>
      <p:font typeface="나눔명조" panose="02020603020101020101" pitchFamily="18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BEC"/>
    <a:srgbClr val="93BBF5"/>
    <a:srgbClr val="6EA3F2"/>
    <a:srgbClr val="81AFF3"/>
    <a:srgbClr val="AECCF8"/>
    <a:srgbClr val="537954"/>
    <a:srgbClr val="8AC483"/>
    <a:srgbClr val="7F9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19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C2B79C-4ECF-4E92-B95B-7BECAF26C226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1FC4932-86FD-4A10-B5D2-61AB17329055}">
      <dgm:prSet phldrT="[텍스트]"/>
      <dgm:spPr>
        <a:solidFill>
          <a:srgbClr val="93BBF5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10</a:t>
          </a:r>
          <a:r>
            <a: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gm:t>
    </dgm:pt>
    <dgm:pt modelId="{8ECF62ED-3289-4814-8AF6-F5EDAC9670E9}" type="parTrans" cxnId="{3E46FBEE-E37F-49D9-AE4D-36898C1921B6}">
      <dgm:prSet/>
      <dgm:spPr/>
      <dgm:t>
        <a:bodyPr/>
        <a:lstStyle/>
        <a:p>
          <a:pPr latinLnBrk="1"/>
          <a:endParaRPr lang="ko-KR" altLang="en-US"/>
        </a:p>
      </dgm:t>
    </dgm:pt>
    <dgm:pt modelId="{30401AA2-6EE5-4816-A420-95693CBE9858}" type="sibTrans" cxnId="{3E46FBEE-E37F-49D9-AE4D-36898C1921B6}">
      <dgm:prSet/>
      <dgm:spPr>
        <a:solidFill>
          <a:srgbClr val="2F7BEC"/>
        </a:solidFill>
      </dgm:spPr>
      <dgm:t>
        <a:bodyPr/>
        <a:lstStyle/>
        <a:p>
          <a:pPr latinLnBrk="1"/>
          <a:endParaRPr lang="ko-KR" altLang="en-US"/>
        </a:p>
      </dgm:t>
    </dgm:pt>
    <dgm:pt modelId="{9E09AECB-9597-4919-BDFC-AF5CDEE25CE9}">
      <dgm:prSet phldrT="[텍스트]"/>
      <dgm:spPr>
        <a:solidFill>
          <a:srgbClr val="6EA3F2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11</a:t>
          </a:r>
          <a:r>
            <a: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gm:t>
    </dgm:pt>
    <dgm:pt modelId="{FB878965-0594-4C56-A50C-6489FBB12ED8}" type="parTrans" cxnId="{7EE3BDD9-B6A9-479B-8397-CAD5E6D3A193}">
      <dgm:prSet/>
      <dgm:spPr/>
      <dgm:t>
        <a:bodyPr/>
        <a:lstStyle/>
        <a:p>
          <a:pPr latinLnBrk="1"/>
          <a:endParaRPr lang="ko-KR" altLang="en-US"/>
        </a:p>
      </dgm:t>
    </dgm:pt>
    <dgm:pt modelId="{3A8089A7-980A-468C-9B29-41E99C632AF9}" type="sibTrans" cxnId="{7EE3BDD9-B6A9-479B-8397-CAD5E6D3A193}">
      <dgm:prSet/>
      <dgm:spPr>
        <a:solidFill>
          <a:srgbClr val="2F7BEC"/>
        </a:solidFill>
      </dgm:spPr>
      <dgm:t>
        <a:bodyPr/>
        <a:lstStyle/>
        <a:p>
          <a:pPr latinLnBrk="1"/>
          <a:endParaRPr lang="ko-KR" altLang="en-US"/>
        </a:p>
      </dgm:t>
    </dgm:pt>
    <dgm:pt modelId="{C3DC06F4-8B05-4AD6-88B2-DEEE41AD10D9}">
      <dgm:prSet phldrT="[텍스트]"/>
      <dgm:spPr>
        <a:solidFill>
          <a:srgbClr val="2F7BEC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12</a:t>
          </a:r>
          <a:r>
            <a: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gm:t>
    </dgm:pt>
    <dgm:pt modelId="{05620B11-6258-4256-94E6-F3AFD8D251C3}" type="parTrans" cxnId="{3EFD0081-E8F4-4137-A9A9-3608AA18ED8F}">
      <dgm:prSet/>
      <dgm:spPr/>
      <dgm:t>
        <a:bodyPr/>
        <a:lstStyle/>
        <a:p>
          <a:pPr latinLnBrk="1"/>
          <a:endParaRPr lang="ko-KR" altLang="en-US"/>
        </a:p>
      </dgm:t>
    </dgm:pt>
    <dgm:pt modelId="{D5C340F7-865E-4B92-931A-BAA53153F79B}" type="sibTrans" cxnId="{3EFD0081-E8F4-4137-A9A9-3608AA18ED8F}">
      <dgm:prSet/>
      <dgm:spPr/>
      <dgm:t>
        <a:bodyPr/>
        <a:lstStyle/>
        <a:p>
          <a:pPr latinLnBrk="1"/>
          <a:endParaRPr lang="ko-KR" altLang="en-US"/>
        </a:p>
      </dgm:t>
    </dgm:pt>
    <dgm:pt modelId="{809216EF-BAB7-4055-97C1-E202D271DA0D}">
      <dgm:prSet phldrT="[텍스트]" custT="1"/>
      <dgm:spPr>
        <a:ln>
          <a:solidFill>
            <a:srgbClr val="2F7BEC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PC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와의 실시간 입출력</a:t>
          </a:r>
        </a:p>
      </dgm:t>
    </dgm:pt>
    <dgm:pt modelId="{6A4D5377-D88F-4423-A6A4-F10577872087}" type="parTrans" cxnId="{97DDA15A-A8C0-4C57-A603-D19007E48CE4}">
      <dgm:prSet/>
      <dgm:spPr/>
      <dgm:t>
        <a:bodyPr/>
        <a:lstStyle/>
        <a:p>
          <a:pPr latinLnBrk="1"/>
          <a:endParaRPr lang="ko-KR" altLang="en-US"/>
        </a:p>
      </dgm:t>
    </dgm:pt>
    <dgm:pt modelId="{51F355F6-9B73-4FCC-9D1D-568595B86BC9}" type="sibTrans" cxnId="{97DDA15A-A8C0-4C57-A603-D19007E48CE4}">
      <dgm:prSet/>
      <dgm:spPr/>
      <dgm:t>
        <a:bodyPr/>
        <a:lstStyle/>
        <a:p>
          <a:pPr latinLnBrk="1"/>
          <a:endParaRPr lang="ko-KR" altLang="en-US"/>
        </a:p>
      </dgm:t>
    </dgm:pt>
    <dgm:pt modelId="{B4E85F01-C477-4063-970A-A496A9EC7D12}">
      <dgm:prSet phldrT="[텍스트]" custT="1"/>
      <dgm:spPr>
        <a:ln>
          <a:solidFill>
            <a:srgbClr val="93BBF5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Simulation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으로 바이너리 입출력 확인</a:t>
          </a:r>
        </a:p>
      </dgm:t>
    </dgm:pt>
    <dgm:pt modelId="{9952B381-7D15-4DE7-BAF1-D171F748C851}" type="parTrans" cxnId="{98C5901A-77E4-4581-99C3-981896FF233B}">
      <dgm:prSet/>
      <dgm:spPr/>
      <dgm:t>
        <a:bodyPr/>
        <a:lstStyle/>
        <a:p>
          <a:pPr latinLnBrk="1"/>
          <a:endParaRPr lang="ko-KR" altLang="en-US"/>
        </a:p>
      </dgm:t>
    </dgm:pt>
    <dgm:pt modelId="{39D25B09-A29C-4562-92D6-A542DC2FEB3B}" type="sibTrans" cxnId="{98C5901A-77E4-4581-99C3-981896FF233B}">
      <dgm:prSet/>
      <dgm:spPr/>
      <dgm:t>
        <a:bodyPr/>
        <a:lstStyle/>
        <a:p>
          <a:pPr latinLnBrk="1"/>
          <a:endParaRPr lang="ko-KR" altLang="en-US"/>
        </a:p>
      </dgm:t>
    </dgm:pt>
    <dgm:pt modelId="{B9A54BAA-1E73-4924-9A72-869D400918F3}">
      <dgm:prSet phldrT="[텍스트]" custT="1"/>
      <dgm:spPr>
        <a:ln>
          <a:solidFill>
            <a:srgbClr val="93BBF5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Synthesis 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위한 모듈화 및 최적화</a:t>
          </a:r>
        </a:p>
      </dgm:t>
    </dgm:pt>
    <dgm:pt modelId="{7E39C758-186F-4E75-B04C-1C964036EE11}" type="parTrans" cxnId="{70120C41-68C5-4CCC-878C-3851230543C0}">
      <dgm:prSet/>
      <dgm:spPr/>
      <dgm:t>
        <a:bodyPr/>
        <a:lstStyle/>
        <a:p>
          <a:pPr latinLnBrk="1"/>
          <a:endParaRPr lang="ko-KR" altLang="en-US"/>
        </a:p>
      </dgm:t>
    </dgm:pt>
    <dgm:pt modelId="{0683E1D7-2950-4367-9FCC-040BC6ED6D7D}" type="sibTrans" cxnId="{70120C41-68C5-4CCC-878C-3851230543C0}">
      <dgm:prSet/>
      <dgm:spPr/>
      <dgm:t>
        <a:bodyPr/>
        <a:lstStyle/>
        <a:p>
          <a:pPr latinLnBrk="1"/>
          <a:endParaRPr lang="ko-KR" altLang="en-US"/>
        </a:p>
      </dgm:t>
    </dgm:pt>
    <dgm:pt modelId="{109C5DFC-377A-4266-AE55-CDB1E48740B3}">
      <dgm:prSet phldrT="[텍스트]" custT="1"/>
      <dgm:spPr>
        <a:ln>
          <a:solidFill>
            <a:srgbClr val="6EA3F2"/>
          </a:solidFill>
        </a:ln>
      </dgm:spPr>
      <dgm:t>
        <a:bodyPr/>
        <a:lstStyle/>
        <a:p>
          <a:pPr latinLnBrk="1"/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보드 구현</a:t>
          </a:r>
        </a:p>
      </dgm:t>
    </dgm:pt>
    <dgm:pt modelId="{DE8235BB-FD0B-4667-B984-B939CF4D3E9E}" type="parTrans" cxnId="{3602F708-8B9C-4789-B4F0-B1106757554B}">
      <dgm:prSet/>
      <dgm:spPr/>
      <dgm:t>
        <a:bodyPr/>
        <a:lstStyle/>
        <a:p>
          <a:pPr latinLnBrk="1"/>
          <a:endParaRPr lang="ko-KR" altLang="en-US"/>
        </a:p>
      </dgm:t>
    </dgm:pt>
    <dgm:pt modelId="{7B3E64A1-491A-4476-83D0-860F3F982187}" type="sibTrans" cxnId="{3602F708-8B9C-4789-B4F0-B1106757554B}">
      <dgm:prSet/>
      <dgm:spPr/>
      <dgm:t>
        <a:bodyPr/>
        <a:lstStyle/>
        <a:p>
          <a:pPr latinLnBrk="1"/>
          <a:endParaRPr lang="ko-KR" altLang="en-US"/>
        </a:p>
      </dgm:t>
    </dgm:pt>
    <dgm:pt modelId="{DEB8ECB0-2225-4A6E-AEB0-F725407868DF}">
      <dgm:prSet phldrT="[텍스트]" custT="1"/>
      <dgm:spPr>
        <a:ln>
          <a:solidFill>
            <a:srgbClr val="6EA3F2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IP 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블록 사용한 최적화 진행</a:t>
          </a:r>
        </a:p>
      </dgm:t>
    </dgm:pt>
    <dgm:pt modelId="{EA6C417D-5A02-495E-A5E8-70663401B69B}" type="parTrans" cxnId="{09CB8212-B1A7-4F2F-B17E-5EE048AE5B75}">
      <dgm:prSet/>
      <dgm:spPr/>
      <dgm:t>
        <a:bodyPr/>
        <a:lstStyle/>
        <a:p>
          <a:pPr latinLnBrk="1"/>
          <a:endParaRPr lang="ko-KR" altLang="en-US"/>
        </a:p>
      </dgm:t>
    </dgm:pt>
    <dgm:pt modelId="{56B28615-0787-482C-AAE1-988C2333A839}" type="sibTrans" cxnId="{09CB8212-B1A7-4F2F-B17E-5EE048AE5B75}">
      <dgm:prSet/>
      <dgm:spPr/>
      <dgm:t>
        <a:bodyPr/>
        <a:lstStyle/>
        <a:p>
          <a:pPr latinLnBrk="1"/>
          <a:endParaRPr lang="ko-KR" altLang="en-US"/>
        </a:p>
      </dgm:t>
    </dgm:pt>
    <dgm:pt modelId="{94064F78-4193-4871-ABF0-E392290BABAC}" type="pres">
      <dgm:prSet presAssocID="{D9C2B79C-4ECF-4E92-B95B-7BECAF26C226}" presName="linearFlow" presStyleCnt="0">
        <dgm:presLayoutVars>
          <dgm:dir/>
          <dgm:animLvl val="lvl"/>
          <dgm:resizeHandles val="exact"/>
        </dgm:presLayoutVars>
      </dgm:prSet>
      <dgm:spPr/>
    </dgm:pt>
    <dgm:pt modelId="{4010B257-9D5E-420F-8BBC-9FBDFC646887}" type="pres">
      <dgm:prSet presAssocID="{11FC4932-86FD-4A10-B5D2-61AB17329055}" presName="composite" presStyleCnt="0"/>
      <dgm:spPr/>
    </dgm:pt>
    <dgm:pt modelId="{C8FFB4F2-F2F0-4698-AF54-5A2D86D403EA}" type="pres">
      <dgm:prSet presAssocID="{11FC4932-86FD-4A10-B5D2-61AB1732905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FCCF618-395A-441D-ABDA-DE0520A08AE9}" type="pres">
      <dgm:prSet presAssocID="{11FC4932-86FD-4A10-B5D2-61AB17329055}" presName="parSh" presStyleLbl="node1" presStyleIdx="0" presStyleCnt="3"/>
      <dgm:spPr/>
    </dgm:pt>
    <dgm:pt modelId="{53243344-B2C8-4668-B855-DC7BC6BA219D}" type="pres">
      <dgm:prSet presAssocID="{11FC4932-86FD-4A10-B5D2-61AB17329055}" presName="desTx" presStyleLbl="fgAcc1" presStyleIdx="0" presStyleCnt="3">
        <dgm:presLayoutVars>
          <dgm:bulletEnabled val="1"/>
        </dgm:presLayoutVars>
      </dgm:prSet>
      <dgm:spPr/>
    </dgm:pt>
    <dgm:pt modelId="{5F555B67-4FBF-4933-BCF9-967D221779E4}" type="pres">
      <dgm:prSet presAssocID="{30401AA2-6EE5-4816-A420-95693CBE9858}" presName="sibTrans" presStyleLbl="sibTrans2D1" presStyleIdx="0" presStyleCnt="2"/>
      <dgm:spPr/>
    </dgm:pt>
    <dgm:pt modelId="{C93F51E8-C97D-428F-9C5D-92E17C421017}" type="pres">
      <dgm:prSet presAssocID="{30401AA2-6EE5-4816-A420-95693CBE9858}" presName="connTx" presStyleLbl="sibTrans2D1" presStyleIdx="0" presStyleCnt="2"/>
      <dgm:spPr/>
    </dgm:pt>
    <dgm:pt modelId="{203C1810-A8BD-41A2-9471-15587703A323}" type="pres">
      <dgm:prSet presAssocID="{9E09AECB-9597-4919-BDFC-AF5CDEE25CE9}" presName="composite" presStyleCnt="0"/>
      <dgm:spPr/>
    </dgm:pt>
    <dgm:pt modelId="{0FAAF520-F238-4AB7-9D7B-088BAFAEC5E3}" type="pres">
      <dgm:prSet presAssocID="{9E09AECB-9597-4919-BDFC-AF5CDEE25CE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7E60AF2-E465-4908-9C48-4026851FE314}" type="pres">
      <dgm:prSet presAssocID="{9E09AECB-9597-4919-BDFC-AF5CDEE25CE9}" presName="parSh" presStyleLbl="node1" presStyleIdx="1" presStyleCnt="3"/>
      <dgm:spPr/>
    </dgm:pt>
    <dgm:pt modelId="{41A07C26-1000-4CC3-9266-02F38F859979}" type="pres">
      <dgm:prSet presAssocID="{9E09AECB-9597-4919-BDFC-AF5CDEE25CE9}" presName="desTx" presStyleLbl="fgAcc1" presStyleIdx="1" presStyleCnt="3">
        <dgm:presLayoutVars>
          <dgm:bulletEnabled val="1"/>
        </dgm:presLayoutVars>
      </dgm:prSet>
      <dgm:spPr/>
    </dgm:pt>
    <dgm:pt modelId="{AFBDB725-CF9F-4DEB-B810-A9AE0EBBA62C}" type="pres">
      <dgm:prSet presAssocID="{3A8089A7-980A-468C-9B29-41E99C632AF9}" presName="sibTrans" presStyleLbl="sibTrans2D1" presStyleIdx="1" presStyleCnt="2"/>
      <dgm:spPr/>
    </dgm:pt>
    <dgm:pt modelId="{92472500-DE9F-45B8-BDC0-34E7DB094777}" type="pres">
      <dgm:prSet presAssocID="{3A8089A7-980A-468C-9B29-41E99C632AF9}" presName="connTx" presStyleLbl="sibTrans2D1" presStyleIdx="1" presStyleCnt="2"/>
      <dgm:spPr/>
    </dgm:pt>
    <dgm:pt modelId="{5E76558B-B853-4E62-AEBA-6087C4C7C99F}" type="pres">
      <dgm:prSet presAssocID="{C3DC06F4-8B05-4AD6-88B2-DEEE41AD10D9}" presName="composite" presStyleCnt="0"/>
      <dgm:spPr/>
    </dgm:pt>
    <dgm:pt modelId="{D76D51CE-935C-46C7-9A80-D117D82B4C4C}" type="pres">
      <dgm:prSet presAssocID="{C3DC06F4-8B05-4AD6-88B2-DEEE41AD10D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70E2E4C-112D-4ED6-BB26-6E524C206509}" type="pres">
      <dgm:prSet presAssocID="{C3DC06F4-8B05-4AD6-88B2-DEEE41AD10D9}" presName="parSh" presStyleLbl="node1" presStyleIdx="2" presStyleCnt="3"/>
      <dgm:spPr/>
    </dgm:pt>
    <dgm:pt modelId="{624B4E72-101E-47C6-87FE-19F41E1EFABC}" type="pres">
      <dgm:prSet presAssocID="{C3DC06F4-8B05-4AD6-88B2-DEEE41AD10D9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1D8EF03-99C3-48DE-BAC8-CF97DB1B10FA}" type="presOf" srcId="{11FC4932-86FD-4A10-B5D2-61AB17329055}" destId="{0FCCF618-395A-441D-ABDA-DE0520A08AE9}" srcOrd="1" destOrd="0" presId="urn:microsoft.com/office/officeart/2005/8/layout/process3"/>
    <dgm:cxn modelId="{3602F708-8B9C-4789-B4F0-B1106757554B}" srcId="{9E09AECB-9597-4919-BDFC-AF5CDEE25CE9}" destId="{109C5DFC-377A-4266-AE55-CDB1E48740B3}" srcOrd="0" destOrd="0" parTransId="{DE8235BB-FD0B-4667-B984-B939CF4D3E9E}" sibTransId="{7B3E64A1-491A-4476-83D0-860F3F982187}"/>
    <dgm:cxn modelId="{8DB71F10-9713-493B-8687-5814A726B643}" type="presOf" srcId="{30401AA2-6EE5-4816-A420-95693CBE9858}" destId="{C93F51E8-C97D-428F-9C5D-92E17C421017}" srcOrd="1" destOrd="0" presId="urn:microsoft.com/office/officeart/2005/8/layout/process3"/>
    <dgm:cxn modelId="{09CB8212-B1A7-4F2F-B17E-5EE048AE5B75}" srcId="{9E09AECB-9597-4919-BDFC-AF5CDEE25CE9}" destId="{DEB8ECB0-2225-4A6E-AEB0-F725407868DF}" srcOrd="1" destOrd="0" parTransId="{EA6C417D-5A02-495E-A5E8-70663401B69B}" sibTransId="{56B28615-0787-482C-AAE1-988C2333A839}"/>
    <dgm:cxn modelId="{EE7ECC12-0DD1-475E-9899-BB9247AD91F7}" type="presOf" srcId="{D9C2B79C-4ECF-4E92-B95B-7BECAF26C226}" destId="{94064F78-4193-4871-ABF0-E392290BABAC}" srcOrd="0" destOrd="0" presId="urn:microsoft.com/office/officeart/2005/8/layout/process3"/>
    <dgm:cxn modelId="{98C5901A-77E4-4581-99C3-981896FF233B}" srcId="{11FC4932-86FD-4A10-B5D2-61AB17329055}" destId="{B4E85F01-C477-4063-970A-A496A9EC7D12}" srcOrd="0" destOrd="0" parTransId="{9952B381-7D15-4DE7-BAF1-D171F748C851}" sibTransId="{39D25B09-A29C-4562-92D6-A542DC2FEB3B}"/>
    <dgm:cxn modelId="{5203A11A-C91F-4DC8-98F5-97693B96F139}" type="presOf" srcId="{30401AA2-6EE5-4816-A420-95693CBE9858}" destId="{5F555B67-4FBF-4933-BCF9-967D221779E4}" srcOrd="0" destOrd="0" presId="urn:microsoft.com/office/officeart/2005/8/layout/process3"/>
    <dgm:cxn modelId="{70120C41-68C5-4CCC-878C-3851230543C0}" srcId="{11FC4932-86FD-4A10-B5D2-61AB17329055}" destId="{B9A54BAA-1E73-4924-9A72-869D400918F3}" srcOrd="1" destOrd="0" parTransId="{7E39C758-186F-4E75-B04C-1C964036EE11}" sibTransId="{0683E1D7-2950-4367-9FCC-040BC6ED6D7D}"/>
    <dgm:cxn modelId="{E7871F55-B1FD-4058-8700-93394A83297C}" type="presOf" srcId="{9E09AECB-9597-4919-BDFC-AF5CDEE25CE9}" destId="{A7E60AF2-E465-4908-9C48-4026851FE314}" srcOrd="1" destOrd="0" presId="urn:microsoft.com/office/officeart/2005/8/layout/process3"/>
    <dgm:cxn modelId="{4A58745A-4BAC-4F7A-B808-FE82F588081C}" type="presOf" srcId="{11FC4932-86FD-4A10-B5D2-61AB17329055}" destId="{C8FFB4F2-F2F0-4698-AF54-5A2D86D403EA}" srcOrd="0" destOrd="0" presId="urn:microsoft.com/office/officeart/2005/8/layout/process3"/>
    <dgm:cxn modelId="{97DDA15A-A8C0-4C57-A603-D19007E48CE4}" srcId="{C3DC06F4-8B05-4AD6-88B2-DEEE41AD10D9}" destId="{809216EF-BAB7-4055-97C1-E202D271DA0D}" srcOrd="0" destOrd="0" parTransId="{6A4D5377-D88F-4423-A6A4-F10577872087}" sibTransId="{51F355F6-9B73-4FCC-9D1D-568595B86BC9}"/>
    <dgm:cxn modelId="{E4BCDA7B-E545-4663-8FE1-FB0100D37634}" type="presOf" srcId="{B4E85F01-C477-4063-970A-A496A9EC7D12}" destId="{53243344-B2C8-4668-B855-DC7BC6BA219D}" srcOrd="0" destOrd="0" presId="urn:microsoft.com/office/officeart/2005/8/layout/process3"/>
    <dgm:cxn modelId="{C54F147D-9753-411C-86D0-09A2FB13F0DB}" type="presOf" srcId="{C3DC06F4-8B05-4AD6-88B2-DEEE41AD10D9}" destId="{D70E2E4C-112D-4ED6-BB26-6E524C206509}" srcOrd="1" destOrd="0" presId="urn:microsoft.com/office/officeart/2005/8/layout/process3"/>
    <dgm:cxn modelId="{E6C4C77F-05EA-4C8D-A5AF-76DE227F36FB}" type="presOf" srcId="{B9A54BAA-1E73-4924-9A72-869D400918F3}" destId="{53243344-B2C8-4668-B855-DC7BC6BA219D}" srcOrd="0" destOrd="1" presId="urn:microsoft.com/office/officeart/2005/8/layout/process3"/>
    <dgm:cxn modelId="{3EFD0081-E8F4-4137-A9A9-3608AA18ED8F}" srcId="{D9C2B79C-4ECF-4E92-B95B-7BECAF26C226}" destId="{C3DC06F4-8B05-4AD6-88B2-DEEE41AD10D9}" srcOrd="2" destOrd="0" parTransId="{05620B11-6258-4256-94E6-F3AFD8D251C3}" sibTransId="{D5C340F7-865E-4B92-931A-BAA53153F79B}"/>
    <dgm:cxn modelId="{378DB08A-622B-4952-859E-BF01DF977356}" type="presOf" srcId="{3A8089A7-980A-468C-9B29-41E99C632AF9}" destId="{92472500-DE9F-45B8-BDC0-34E7DB094777}" srcOrd="1" destOrd="0" presId="urn:microsoft.com/office/officeart/2005/8/layout/process3"/>
    <dgm:cxn modelId="{F8591A8E-3AB9-4B9A-B3B6-6CA63637639E}" type="presOf" srcId="{C3DC06F4-8B05-4AD6-88B2-DEEE41AD10D9}" destId="{D76D51CE-935C-46C7-9A80-D117D82B4C4C}" srcOrd="0" destOrd="0" presId="urn:microsoft.com/office/officeart/2005/8/layout/process3"/>
    <dgm:cxn modelId="{34DD25C1-ED81-436F-AF71-69725A806E4A}" type="presOf" srcId="{3A8089A7-980A-468C-9B29-41E99C632AF9}" destId="{AFBDB725-CF9F-4DEB-B810-A9AE0EBBA62C}" srcOrd="0" destOrd="0" presId="urn:microsoft.com/office/officeart/2005/8/layout/process3"/>
    <dgm:cxn modelId="{3B48C9CB-B8F4-4701-BC9F-CDFDB1E5511F}" type="presOf" srcId="{809216EF-BAB7-4055-97C1-E202D271DA0D}" destId="{624B4E72-101E-47C6-87FE-19F41E1EFABC}" srcOrd="0" destOrd="0" presId="urn:microsoft.com/office/officeart/2005/8/layout/process3"/>
    <dgm:cxn modelId="{2DB8FACE-C00E-4926-91F3-051FC88FBFAE}" type="presOf" srcId="{DEB8ECB0-2225-4A6E-AEB0-F725407868DF}" destId="{41A07C26-1000-4CC3-9266-02F38F859979}" srcOrd="0" destOrd="1" presId="urn:microsoft.com/office/officeart/2005/8/layout/process3"/>
    <dgm:cxn modelId="{7EE3BDD9-B6A9-479B-8397-CAD5E6D3A193}" srcId="{D9C2B79C-4ECF-4E92-B95B-7BECAF26C226}" destId="{9E09AECB-9597-4919-BDFC-AF5CDEE25CE9}" srcOrd="1" destOrd="0" parTransId="{FB878965-0594-4C56-A50C-6489FBB12ED8}" sibTransId="{3A8089A7-980A-468C-9B29-41E99C632AF9}"/>
    <dgm:cxn modelId="{4E6CADEC-8843-4A10-B354-B28C2A401B49}" type="presOf" srcId="{9E09AECB-9597-4919-BDFC-AF5CDEE25CE9}" destId="{0FAAF520-F238-4AB7-9D7B-088BAFAEC5E3}" srcOrd="0" destOrd="0" presId="urn:microsoft.com/office/officeart/2005/8/layout/process3"/>
    <dgm:cxn modelId="{3E46FBEE-E37F-49D9-AE4D-36898C1921B6}" srcId="{D9C2B79C-4ECF-4E92-B95B-7BECAF26C226}" destId="{11FC4932-86FD-4A10-B5D2-61AB17329055}" srcOrd="0" destOrd="0" parTransId="{8ECF62ED-3289-4814-8AF6-F5EDAC9670E9}" sibTransId="{30401AA2-6EE5-4816-A420-95693CBE9858}"/>
    <dgm:cxn modelId="{E8D7EFF4-4B8D-49E8-83B9-F6EE12F57C34}" type="presOf" srcId="{109C5DFC-377A-4266-AE55-CDB1E48740B3}" destId="{41A07C26-1000-4CC3-9266-02F38F859979}" srcOrd="0" destOrd="0" presId="urn:microsoft.com/office/officeart/2005/8/layout/process3"/>
    <dgm:cxn modelId="{4AE6C1E8-594F-4509-A370-582819C09599}" type="presParOf" srcId="{94064F78-4193-4871-ABF0-E392290BABAC}" destId="{4010B257-9D5E-420F-8BBC-9FBDFC646887}" srcOrd="0" destOrd="0" presId="urn:microsoft.com/office/officeart/2005/8/layout/process3"/>
    <dgm:cxn modelId="{94A423FD-0CC4-406C-811B-AB7C19E437DB}" type="presParOf" srcId="{4010B257-9D5E-420F-8BBC-9FBDFC646887}" destId="{C8FFB4F2-F2F0-4698-AF54-5A2D86D403EA}" srcOrd="0" destOrd="0" presId="urn:microsoft.com/office/officeart/2005/8/layout/process3"/>
    <dgm:cxn modelId="{BC846AE8-6B4D-4024-AA6B-E157EF00953B}" type="presParOf" srcId="{4010B257-9D5E-420F-8BBC-9FBDFC646887}" destId="{0FCCF618-395A-441D-ABDA-DE0520A08AE9}" srcOrd="1" destOrd="0" presId="urn:microsoft.com/office/officeart/2005/8/layout/process3"/>
    <dgm:cxn modelId="{AC5E5E93-0122-4A4E-B9B3-C0A541184716}" type="presParOf" srcId="{4010B257-9D5E-420F-8BBC-9FBDFC646887}" destId="{53243344-B2C8-4668-B855-DC7BC6BA219D}" srcOrd="2" destOrd="0" presId="urn:microsoft.com/office/officeart/2005/8/layout/process3"/>
    <dgm:cxn modelId="{82FC54BF-D1A0-4501-AC63-31B7B15C4FF0}" type="presParOf" srcId="{94064F78-4193-4871-ABF0-E392290BABAC}" destId="{5F555B67-4FBF-4933-BCF9-967D221779E4}" srcOrd="1" destOrd="0" presId="urn:microsoft.com/office/officeart/2005/8/layout/process3"/>
    <dgm:cxn modelId="{69FF3E5B-38E4-437D-AD98-0CB8DB32C2C3}" type="presParOf" srcId="{5F555B67-4FBF-4933-BCF9-967D221779E4}" destId="{C93F51E8-C97D-428F-9C5D-92E17C421017}" srcOrd="0" destOrd="0" presId="urn:microsoft.com/office/officeart/2005/8/layout/process3"/>
    <dgm:cxn modelId="{91CB8112-4F3E-46D1-98EE-935963F13ED7}" type="presParOf" srcId="{94064F78-4193-4871-ABF0-E392290BABAC}" destId="{203C1810-A8BD-41A2-9471-15587703A323}" srcOrd="2" destOrd="0" presId="urn:microsoft.com/office/officeart/2005/8/layout/process3"/>
    <dgm:cxn modelId="{F4EA024F-AFB7-4BAA-BAD9-B44A45689267}" type="presParOf" srcId="{203C1810-A8BD-41A2-9471-15587703A323}" destId="{0FAAF520-F238-4AB7-9D7B-088BAFAEC5E3}" srcOrd="0" destOrd="0" presId="urn:microsoft.com/office/officeart/2005/8/layout/process3"/>
    <dgm:cxn modelId="{1A11D316-2A41-48FD-9E57-3084DC5A7948}" type="presParOf" srcId="{203C1810-A8BD-41A2-9471-15587703A323}" destId="{A7E60AF2-E465-4908-9C48-4026851FE314}" srcOrd="1" destOrd="0" presId="urn:microsoft.com/office/officeart/2005/8/layout/process3"/>
    <dgm:cxn modelId="{65E73437-15B5-4306-B5A6-CA1668829CC1}" type="presParOf" srcId="{203C1810-A8BD-41A2-9471-15587703A323}" destId="{41A07C26-1000-4CC3-9266-02F38F859979}" srcOrd="2" destOrd="0" presId="urn:microsoft.com/office/officeart/2005/8/layout/process3"/>
    <dgm:cxn modelId="{9B777904-F85A-4E81-8B93-0275A5EC5DE5}" type="presParOf" srcId="{94064F78-4193-4871-ABF0-E392290BABAC}" destId="{AFBDB725-CF9F-4DEB-B810-A9AE0EBBA62C}" srcOrd="3" destOrd="0" presId="urn:microsoft.com/office/officeart/2005/8/layout/process3"/>
    <dgm:cxn modelId="{F44EC144-3ABE-4408-85BC-D1742C6B6D0A}" type="presParOf" srcId="{AFBDB725-CF9F-4DEB-B810-A9AE0EBBA62C}" destId="{92472500-DE9F-45B8-BDC0-34E7DB094777}" srcOrd="0" destOrd="0" presId="urn:microsoft.com/office/officeart/2005/8/layout/process3"/>
    <dgm:cxn modelId="{54E9D193-A4DF-4946-A606-989A205C116F}" type="presParOf" srcId="{94064F78-4193-4871-ABF0-E392290BABAC}" destId="{5E76558B-B853-4E62-AEBA-6087C4C7C99F}" srcOrd="4" destOrd="0" presId="urn:microsoft.com/office/officeart/2005/8/layout/process3"/>
    <dgm:cxn modelId="{82BB7CE1-7DC7-4941-A23F-C0C84727454F}" type="presParOf" srcId="{5E76558B-B853-4E62-AEBA-6087C4C7C99F}" destId="{D76D51CE-935C-46C7-9A80-D117D82B4C4C}" srcOrd="0" destOrd="0" presId="urn:microsoft.com/office/officeart/2005/8/layout/process3"/>
    <dgm:cxn modelId="{9098A1E7-B7B7-4C14-ACF7-191DF7545AF5}" type="presParOf" srcId="{5E76558B-B853-4E62-AEBA-6087C4C7C99F}" destId="{D70E2E4C-112D-4ED6-BB26-6E524C206509}" srcOrd="1" destOrd="0" presId="urn:microsoft.com/office/officeart/2005/8/layout/process3"/>
    <dgm:cxn modelId="{9A7A84A1-8471-4F2B-B7B6-17D820626DC7}" type="presParOf" srcId="{5E76558B-B853-4E62-AEBA-6087C4C7C99F}" destId="{624B4E72-101E-47C6-87FE-19F41E1EFAB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CF618-395A-441D-ABDA-DE0520A08AE9}">
      <dsp:nvSpPr>
        <dsp:cNvPr id="0" name=""/>
        <dsp:cNvSpPr/>
      </dsp:nvSpPr>
      <dsp:spPr>
        <a:xfrm>
          <a:off x="6063" y="236747"/>
          <a:ext cx="2757130" cy="1619354"/>
        </a:xfrm>
        <a:prstGeom prst="roundRect">
          <a:avLst>
            <a:gd name="adj" fmla="val 10000"/>
          </a:avLst>
        </a:prstGeom>
        <a:solidFill>
          <a:srgbClr val="93BBF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10</a:t>
          </a:r>
          <a:r>
            <a:rPr lang="ko-KR" altLang="en-US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sp:txBody>
      <dsp:txXfrm>
        <a:off x="6063" y="236747"/>
        <a:ext cx="2757130" cy="1079569"/>
      </dsp:txXfrm>
    </dsp:sp>
    <dsp:sp modelId="{53243344-B2C8-4668-B855-DC7BC6BA219D}">
      <dsp:nvSpPr>
        <dsp:cNvPr id="0" name=""/>
        <dsp:cNvSpPr/>
      </dsp:nvSpPr>
      <dsp:spPr>
        <a:xfrm>
          <a:off x="570777" y="1316316"/>
          <a:ext cx="2757130" cy="2730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3BBF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Simulation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으로 바이너리 입출력 확인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Synthesis 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위한 모듈화 및 최적화</a:t>
          </a:r>
        </a:p>
      </dsp:txBody>
      <dsp:txXfrm>
        <a:off x="650754" y="1396293"/>
        <a:ext cx="2597176" cy="2570646"/>
      </dsp:txXfrm>
    </dsp:sp>
    <dsp:sp modelId="{5F555B67-4FBF-4933-BCF9-967D221779E4}">
      <dsp:nvSpPr>
        <dsp:cNvPr id="0" name=""/>
        <dsp:cNvSpPr/>
      </dsp:nvSpPr>
      <dsp:spPr>
        <a:xfrm>
          <a:off x="3181165" y="433309"/>
          <a:ext cx="886098" cy="686445"/>
        </a:xfrm>
        <a:prstGeom prst="rightArrow">
          <a:avLst>
            <a:gd name="adj1" fmla="val 60000"/>
            <a:gd name="adj2" fmla="val 50000"/>
          </a:avLst>
        </a:prstGeom>
        <a:solidFill>
          <a:srgbClr val="2F7B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/>
        </a:p>
      </dsp:txBody>
      <dsp:txXfrm>
        <a:off x="3181165" y="570598"/>
        <a:ext cx="680165" cy="411867"/>
      </dsp:txXfrm>
    </dsp:sp>
    <dsp:sp modelId="{A7E60AF2-E465-4908-9C48-4026851FE314}">
      <dsp:nvSpPr>
        <dsp:cNvPr id="0" name=""/>
        <dsp:cNvSpPr/>
      </dsp:nvSpPr>
      <dsp:spPr>
        <a:xfrm>
          <a:off x="4435078" y="236747"/>
          <a:ext cx="2757130" cy="1619354"/>
        </a:xfrm>
        <a:prstGeom prst="roundRect">
          <a:avLst>
            <a:gd name="adj" fmla="val 10000"/>
          </a:avLst>
        </a:prstGeom>
        <a:solidFill>
          <a:srgbClr val="6EA3F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11</a:t>
          </a:r>
          <a:r>
            <a:rPr lang="ko-KR" altLang="en-US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sp:txBody>
      <dsp:txXfrm>
        <a:off x="4435078" y="236747"/>
        <a:ext cx="2757130" cy="1079569"/>
      </dsp:txXfrm>
    </dsp:sp>
    <dsp:sp modelId="{41A07C26-1000-4CC3-9266-02F38F859979}">
      <dsp:nvSpPr>
        <dsp:cNvPr id="0" name=""/>
        <dsp:cNvSpPr/>
      </dsp:nvSpPr>
      <dsp:spPr>
        <a:xfrm>
          <a:off x="4999791" y="1316316"/>
          <a:ext cx="2757130" cy="2730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EA3F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보드 구현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IP 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블록 사용한 최적화 진행</a:t>
          </a:r>
        </a:p>
      </dsp:txBody>
      <dsp:txXfrm>
        <a:off x="5079768" y="1396293"/>
        <a:ext cx="2597176" cy="2570646"/>
      </dsp:txXfrm>
    </dsp:sp>
    <dsp:sp modelId="{AFBDB725-CF9F-4DEB-B810-A9AE0EBBA62C}">
      <dsp:nvSpPr>
        <dsp:cNvPr id="0" name=""/>
        <dsp:cNvSpPr/>
      </dsp:nvSpPr>
      <dsp:spPr>
        <a:xfrm>
          <a:off x="7610179" y="433309"/>
          <a:ext cx="886098" cy="686445"/>
        </a:xfrm>
        <a:prstGeom prst="rightArrow">
          <a:avLst>
            <a:gd name="adj1" fmla="val 60000"/>
            <a:gd name="adj2" fmla="val 50000"/>
          </a:avLst>
        </a:prstGeom>
        <a:solidFill>
          <a:srgbClr val="2F7B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/>
        </a:p>
      </dsp:txBody>
      <dsp:txXfrm>
        <a:off x="7610179" y="570598"/>
        <a:ext cx="680165" cy="411867"/>
      </dsp:txXfrm>
    </dsp:sp>
    <dsp:sp modelId="{D70E2E4C-112D-4ED6-BB26-6E524C206509}">
      <dsp:nvSpPr>
        <dsp:cNvPr id="0" name=""/>
        <dsp:cNvSpPr/>
      </dsp:nvSpPr>
      <dsp:spPr>
        <a:xfrm>
          <a:off x="8864092" y="236747"/>
          <a:ext cx="2757130" cy="1619354"/>
        </a:xfrm>
        <a:prstGeom prst="roundRect">
          <a:avLst>
            <a:gd name="adj" fmla="val 10000"/>
          </a:avLst>
        </a:prstGeom>
        <a:solidFill>
          <a:srgbClr val="2F7BE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12</a:t>
          </a:r>
          <a:r>
            <a:rPr lang="ko-KR" altLang="en-US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sp:txBody>
      <dsp:txXfrm>
        <a:off x="8864092" y="236747"/>
        <a:ext cx="2757130" cy="1079569"/>
      </dsp:txXfrm>
    </dsp:sp>
    <dsp:sp modelId="{624B4E72-101E-47C6-87FE-19F41E1EFABC}">
      <dsp:nvSpPr>
        <dsp:cNvPr id="0" name=""/>
        <dsp:cNvSpPr/>
      </dsp:nvSpPr>
      <dsp:spPr>
        <a:xfrm>
          <a:off x="9428805" y="1316316"/>
          <a:ext cx="2757130" cy="2730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F7BE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PC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와의 실시간 입출력</a:t>
          </a:r>
        </a:p>
      </dsp:txBody>
      <dsp:txXfrm>
        <a:off x="9508782" y="1396293"/>
        <a:ext cx="2597176" cy="2570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138CEDB-04D5-4C5D-AD89-1CBB501270DE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C3FE753-7AC8-4B7F-98A1-DF665EF7C23D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570804-97FE-4746-9B37-B4D6D13FE43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AF5F10F-4D24-4F07-ADD9-6F2B3B6439F0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9DB2643-BBE4-46D6-B8EB-F3FFDA761D0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63DDEE2-6867-4FFF-90BF-42EB9796FF6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45552C3-222B-4577-BC6F-FE49F084594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B73E5B9-828D-4038-9416-2D9B38AF3E0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29C25EC-90D8-4872-AA90-EA08C860465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BB29E35-AE55-4356-9B8D-8F2ECB773471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D241522-1AB8-43A1-9233-C0056061439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EBBC734-C0D2-4F18-81A2-41ED254A3EF6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2800">
                <a:solidFill>
                  <a:srgbClr val="2F7BEC"/>
                </a:solidFill>
                <a:latin typeface="Noto Sans ExtraBold" panose="020B0902040504020204" pitchFamily="34" charset="0"/>
                <a:ea typeface="Pretendard ExtraBold" panose="02000903000000020004" pitchFamily="2" charset="-127"/>
                <a:cs typeface="Noto Sans ExtraBold" panose="020B0902040504020204" pitchFamily="34" charset="0"/>
              </a:defRPr>
            </a:lvl1pPr>
          </a:lstStyle>
          <a:p>
            <a:pPr>
              <a:defRPr/>
            </a:pPr>
            <a:fld id="{F7021451-1387-4CA6-816F-3879F97B5CBC}" type="slidenum">
              <a:rPr lang="en-US" smtClean="0">
                <a:ea typeface="Noto Sans ExtraBold" panose="020B0902040504020204" pitchFamily="34" charset="0"/>
              </a:rPr>
              <a:pPr>
                <a:defRPr/>
              </a:pPr>
              <a:t>‹#›</a:t>
            </a:fld>
            <a:endParaRPr lang="en-US" dirty="0">
              <a:ea typeface="Noto Sans ExtraBold" panose="020B090204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media" Target="../media/media4.wav"/><Relationship Id="rId7" Type="http://schemas.openxmlformats.org/officeDocument/2006/relationships/image" Target="../media/image12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2.wdp"/><Relationship Id="rId4" Type="http://schemas.openxmlformats.org/officeDocument/2006/relationships/audio" Target="../media/media4.wav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media" Target="../media/media6.wav"/><Relationship Id="rId7" Type="http://schemas.openxmlformats.org/officeDocument/2006/relationships/image" Target="../media/image15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2.wdp"/><Relationship Id="rId4" Type="http://schemas.openxmlformats.org/officeDocument/2006/relationships/audio" Target="../media/media6.wav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2.wdp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401" y="3377798"/>
            <a:ext cx="11118102" cy="167738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0300" kern="0" dirty="0" err="1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융합캡스톤디자인</a:t>
            </a:r>
            <a:r>
              <a:rPr lang="en-US" altLang="ko-KR" sz="10300" kern="0" dirty="0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954000" y="8294730"/>
            <a:ext cx="4552960" cy="9541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altLang="ko-KR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201721045</a:t>
            </a:r>
            <a:r>
              <a:rPr lang="ko-KR" altLang="en-US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  윤  건</a:t>
            </a:r>
          </a:p>
          <a:p>
            <a:pPr lvl="0" algn="r">
              <a:defRPr/>
            </a:pPr>
            <a:r>
              <a:rPr lang="en-US" altLang="ko-KR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201720920</a:t>
            </a:r>
            <a:r>
              <a:rPr lang="ko-KR" altLang="en-US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  </a:t>
            </a:r>
            <a:r>
              <a:rPr lang="ko-KR" altLang="en-US" sz="2800" dirty="0" err="1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이태균</a:t>
            </a:r>
            <a:endParaRPr lang="ko-KR" altLang="en-US" sz="2800" dirty="0">
              <a:solidFill>
                <a:srgbClr val="595959"/>
              </a:solidFill>
              <a:latin typeface="D2Coding ligature" panose="020B0609020101020101" pitchFamily="49" charset="-127"/>
              <a:ea typeface="D2Coding ligature" panose="020B0609020101020101" pitchFamily="49" charset="-127"/>
              <a:cs typeface="Pretendard" panose="02000503000000020004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6054793"/>
            <a:ext cx="1234974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프로젝트를 진행하는 과정에서 어떤 부정행위도 하지 않았습니다</a:t>
            </a:r>
            <a:r>
              <a:rPr lang="en-US" altLang="ko-KR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ACA3295-9922-09BA-D66D-B61C54D09780}"/>
              </a:ext>
            </a:extLst>
          </p:cNvPr>
          <p:cNvSpPr txBox="1"/>
          <p:nvPr/>
        </p:nvSpPr>
        <p:spPr>
          <a:xfrm>
            <a:off x="990600" y="5231821"/>
            <a:ext cx="77724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중간점검</a:t>
            </a:r>
          </a:p>
        </p:txBody>
      </p:sp>
      <p:pic>
        <p:nvPicPr>
          <p:cNvPr id="4" name="Object 92">
            <a:extLst>
              <a:ext uri="{FF2B5EF4-FFF2-40B4-BE49-F238E27FC236}">
                <a16:creationId xmlns:a16="http://schemas.microsoft.com/office/drawing/2014/main" id="{8E182008-82D0-2298-64BD-A9DC5F0E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4"/>
          <a:stretch/>
        </p:blipFill>
        <p:spPr>
          <a:xfrm>
            <a:off x="0" y="4863504"/>
            <a:ext cx="13130785" cy="469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57238-E842-D374-368A-C0C67713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77508"/>
            <a:ext cx="14782799" cy="8017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514C3-1B13-3A88-FFD4-D4C3FE83817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274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C04BF-4497-25B3-7331-EFB9B175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94332"/>
            <a:ext cx="14782798" cy="8016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54FD9-B028-30ED-6F9B-3290ACE2094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338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1594331"/>
            <a:ext cx="14782797" cy="8022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866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35B9BF-2806-E777-1CEE-3A4A12E619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28114" y="2476500"/>
            <a:ext cx="9898311" cy="335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C09DC-BB48-AA18-DF28-49F7F3A742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8"/>
          <a:stretch/>
        </p:blipFill>
        <p:spPr>
          <a:xfrm>
            <a:off x="2928113" y="5829300"/>
            <a:ext cx="9898311" cy="3352800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B9CA75E8-C97B-A3B8-A77C-04FFD304D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9685" y="3276507"/>
            <a:ext cx="2019393" cy="2019393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73218888-C152-FC89-C3AE-211B4A107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9684" y="6428891"/>
            <a:ext cx="2019393" cy="2019393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3BB5481C-2BEF-7515-2A64-DC52D27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50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5407" y="655909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5816293"/>
            <a:ext cx="9928993" cy="3365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6D1A2-9344-D3D3-C415-FBA5CC9DC9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2450486"/>
            <a:ext cx="9936707" cy="3365807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77991B74-AC52-57E6-0296-3F8787A94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4079" y="3314700"/>
            <a:ext cx="1905000" cy="1905000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EFA67929-09F5-C27F-4AED-B607D3682B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4079" y="6680507"/>
            <a:ext cx="1905000" cy="1905000"/>
          </a:xfrm>
          <a:prstGeom prst="rect">
            <a:avLst/>
          </a:prstGeom>
        </p:spPr>
      </p:pic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5AE6192D-CF66-6FDE-8F2D-64B946D5B03A}"/>
              </a:ext>
            </a:extLst>
          </p:cNvPr>
          <p:cNvSpPr txBox="1">
            <a:spLocks/>
          </p:cNvSpPr>
          <p:nvPr/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r" defTabSz="914400" rtl="0" eaLnBrk="1" latinLnBrk="0" hangingPunct="1">
              <a:defRPr sz="2800" kern="1200">
                <a:solidFill>
                  <a:srgbClr val="2F7BE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0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64658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6286500"/>
            <a:ext cx="13182600" cy="1465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 Light" panose="02000403000000020004" pitchFamily="2" charset="-127"/>
              </a:rPr>
              <a:t>윤  건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학습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Denoise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분석 및 변형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데이터셋 및 바이너리 입출력 구현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 Light" panose="02000403000000020004" pitchFamily="2" charset="-127"/>
              </a:rPr>
              <a:t>이태균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Denoise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분석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RNN 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1BBDBB-D942-C169-7DBA-6BED732A7C5C}"/>
              </a:ext>
            </a:extLst>
          </p:cNvPr>
          <p:cNvSpPr/>
          <p:nvPr/>
        </p:nvSpPr>
        <p:spPr>
          <a:xfrm>
            <a:off x="838200" y="878927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참고자료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3886200" y="8636870"/>
            <a:ext cx="13944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입력을 읽어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Xilinx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보드로 넘기고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보드로부터 값을 읽어 컴퓨터에 바이너리로 저장하는 것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Simulation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Synthesis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가능하도록 수정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15</a:t>
            </a:fld>
            <a:endParaRPr 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BD8708D-7F2D-3042-30B0-4C9135B8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456432"/>
              </p:ext>
            </p:extLst>
          </p:nvPr>
        </p:nvGraphicFramePr>
        <p:xfrm>
          <a:off x="4130804" y="2231878"/>
          <a:ext cx="12192000" cy="4283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4C1FD6-08A3-6AC6-07D3-337AEF47F42B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6916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7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608007" y="3329239"/>
            <a:ext cx="10986973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8400" dirty="0">
                <a:solidFill>
                  <a:srgbClr val="FFFFFF"/>
                </a:solidFill>
                <a:latin typeface="Pretendard SemiBold"/>
                <a:cs typeface="Pretendard SemiBold"/>
              </a:rPr>
              <a:t>감사합니다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016793" y="4831080"/>
            <a:ext cx="14169402" cy="469837"/>
            <a:chOff x="2016793" y="4831080"/>
            <a:chExt cx="14169402" cy="469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16793" y="4831080"/>
              <a:ext cx="14169402" cy="469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44DA37-1166-8856-9B50-CE368DB5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1902540"/>
            <a:ext cx="9892091" cy="1927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7200" dirty="0">
                <a:solidFill>
                  <a:srgbClr val="2274EC"/>
                </a:solidFill>
                <a:latin typeface="Pretendard SemiBold"/>
                <a:cs typeface="Pretendard SemiBold"/>
              </a:rPr>
              <a:t>CONTENTS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1109236" y="5226445"/>
            <a:ext cx="4470429" cy="58225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24476" y="6494502"/>
            <a:ext cx="7145286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24476" y="7734300"/>
            <a:ext cx="5198571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2"/>
          <a:srcRect l="2752" t="2752"/>
          <a:stretch/>
        </p:blipFill>
        <p:spPr>
          <a:xfrm rot="5400000">
            <a:off x="5757585" y="4010703"/>
            <a:ext cx="8478314" cy="4569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1429" y="1357358"/>
            <a:ext cx="533330" cy="545181"/>
            <a:chOff x="1171429" y="1357358"/>
            <a:chExt cx="533330" cy="545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1429" y="1357358"/>
              <a:ext cx="533330" cy="545181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CDD50F-35CE-99CB-F4D3-76DA3812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28701A5-2BA0-0939-DAFB-C2949F2CE644}"/>
              </a:ext>
            </a:extLst>
          </p:cNvPr>
          <p:cNvSpPr txBox="1"/>
          <p:nvPr/>
        </p:nvSpPr>
        <p:spPr>
          <a:xfrm>
            <a:off x="11139716" y="3986647"/>
            <a:ext cx="4470429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552700"/>
            <a:ext cx="13106400" cy="1141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Ubuntu 22.04 / VS code / Anaconda / Python 3.7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2 / gcc11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: https://github.com/Taelee216/denoise_fpga.git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848444"/>
            <a:ext cx="8763000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프로젝트에서 사용할 라이브러리는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모델이다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이는 입력 샘플 여러 개를 하나로 묶어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단위로 처리한다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추출해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모듈에 입력한다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모듈은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OPUS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코덱의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음역대에 대한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gain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출력한다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 신호에 초당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EQ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커브를 적용하는 것으로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32A95F-FE94-AFB1-32B7-42DFA925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4555017"/>
            <a:ext cx="5575563" cy="5478717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A7A4BF8F-520E-4710-70F4-5461E86F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44E3A2-6718-922B-0E16-6224851F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54985"/>
            <a:ext cx="10820400" cy="2674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노이즈가 첨부된 음성 신호에서 노이즈가 제거된 깔끔한 음성 신호 추출 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3675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 구한 데이터셋을 모델의 기준으로 통합한다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Anaconda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환경에서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모델을 학습시킨다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학습된 모델로 녹음한 음성 파일의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    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프레임 크기에 맞추어 바이너리로 저장한다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구현하는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시작했다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A3C6B7F-40F2-0F50-7768-4732B63A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4</a:t>
            </a:fld>
            <a:endParaRPr lang="en-US"/>
          </a:p>
        </p:txBody>
      </p:sp>
      <p:pic>
        <p:nvPicPr>
          <p:cNvPr id="21" name="22-1 input">
            <a:hlinkClick r:id="" action="ppaction://media"/>
            <a:extLst>
              <a:ext uri="{FF2B5EF4-FFF2-40B4-BE49-F238E27FC236}">
                <a16:creationId xmlns:a16="http://schemas.microsoft.com/office/drawing/2014/main" id="{C0875598-E83F-E533-66C7-114C67F26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47637" y="5249788"/>
            <a:ext cx="715963" cy="715963"/>
          </a:xfrm>
          <a:prstGeom prst="rect">
            <a:avLst/>
          </a:prstGeom>
        </p:spPr>
      </p:pic>
      <p:pic>
        <p:nvPicPr>
          <p:cNvPr id="23" name="22-1 output">
            <a:hlinkClick r:id="" action="ppaction://media"/>
            <a:extLst>
              <a:ext uri="{FF2B5EF4-FFF2-40B4-BE49-F238E27FC236}">
                <a16:creationId xmlns:a16="http://schemas.microsoft.com/office/drawing/2014/main" id="{1B7D1D44-03CC-D7F4-1D89-E8BC94D9EF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33635" y="5249787"/>
            <a:ext cx="715963" cy="71596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610279-6C51-FF2D-3FDF-5774E039C7E1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3121E-7892-45E4-EEA2-B5C7D1ECDBC0}"/>
              </a:ext>
            </a:extLst>
          </p:cNvPr>
          <p:cNvSpPr txBox="1"/>
          <p:nvPr/>
        </p:nvSpPr>
        <p:spPr>
          <a:xfrm>
            <a:off x="3886200" y="7734300"/>
            <a:ext cx="13182600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모델의 학습으로 음질 개선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실시간성 도입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PESQ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MOS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분석 기법의 도입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8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전자기기, 컴퓨터, 검은색이(가) 표시된 사진&#10;&#10;자동 생성된 설명">
            <a:extLst>
              <a:ext uri="{FF2B5EF4-FFF2-40B4-BE49-F238E27FC236}">
                <a16:creationId xmlns:a16="http://schemas.microsoft.com/office/drawing/2014/main" id="{55225B5C-D93F-84EB-4144-F258905FB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577508"/>
            <a:ext cx="14973301" cy="8422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1E452-FEAC-AB48-1841-4E48ABF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281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2CD8E-D70A-8621-DE62-75179F91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39408"/>
            <a:ext cx="14935200" cy="84010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DF00F-9D81-7D11-C196-8878F2F3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68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27CB808-83E8-C23E-4622-CFABBCF09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577508"/>
            <a:ext cx="14935201" cy="84010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87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설계의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보드 구현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학습이 진행된 노이즈 제거 모델을 얻었다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weights, bias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이식하였다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1BBDBB-D942-C169-7DBA-6BED732A7C5C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3886200" y="7734300"/>
            <a:ext cx="13944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입력을 읽어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Xilinx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보드로 넘기고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보드로부터 값을 읽어 컴퓨터에 바이너리로 저장하는 것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Simulation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Synthesis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가능하도록 수정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4A99B9-2E9C-F8E3-A570-694D7EFE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77508"/>
            <a:ext cx="14782800" cy="801644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778E2-A109-8B18-7088-39ADD5507B65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DAD9F1E9-EAF9-3F5F-A839-3975DE36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977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462</Words>
  <Application>Microsoft Office PowerPoint</Application>
  <PresentationFormat>사용자 지정</PresentationFormat>
  <Paragraphs>116</Paragraphs>
  <Slides>16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Pretendard Medium</vt:lpstr>
      <vt:lpstr>Pretendard SemiBold</vt:lpstr>
      <vt:lpstr>Calibri</vt:lpstr>
      <vt:lpstr>Pretendard Light</vt:lpstr>
      <vt:lpstr>Noto Sans ExtraBold</vt:lpstr>
      <vt:lpstr>Pretendard ExtraBold</vt:lpstr>
      <vt:lpstr>나눔명조</vt:lpstr>
      <vt:lpstr>Arial</vt:lpstr>
      <vt:lpstr>D2Coding</vt:lpstr>
      <vt:lpstr>D2Coding ligature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yoon</cp:lastModifiedBy>
  <cp:revision>71</cp:revision>
  <dcterms:created xsi:type="dcterms:W3CDTF">2022-10-13T00:59:47Z</dcterms:created>
  <dcterms:modified xsi:type="dcterms:W3CDTF">2022-10-13T05:22:34Z</dcterms:modified>
  <cp:version/>
</cp:coreProperties>
</file>